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91" r:id="rId2"/>
    <p:sldId id="288" r:id="rId3"/>
    <p:sldId id="292" r:id="rId4"/>
    <p:sldId id="259" r:id="rId5"/>
    <p:sldId id="287" r:id="rId6"/>
    <p:sldId id="261" r:id="rId7"/>
    <p:sldId id="270" r:id="rId8"/>
    <p:sldId id="283" r:id="rId9"/>
    <p:sldId id="277" r:id="rId10"/>
    <p:sldId id="294" r:id="rId11"/>
    <p:sldId id="281" r:id="rId12"/>
    <p:sldId id="286" r:id="rId13"/>
    <p:sldId id="293" r:id="rId14"/>
    <p:sldId id="296" r:id="rId15"/>
    <p:sldId id="282" r:id="rId16"/>
    <p:sldId id="267" r:id="rId17"/>
    <p:sldId id="268" r:id="rId18"/>
    <p:sldId id="279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73" autoAdjust="0"/>
  </p:normalViewPr>
  <p:slideViewPr>
    <p:cSldViewPr>
      <p:cViewPr varScale="1">
        <p:scale>
          <a:sx n="60" d="100"/>
          <a:sy n="60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1C3A-A7B4-40BE-A654-41B95BE68C45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4E7F-7F66-4D89-AE3F-EFB0554CF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7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কায়িক</a:t>
            </a:r>
            <a:r>
              <a:rPr lang="en-US" dirty="0" smtClean="0"/>
              <a:t> </a:t>
            </a:r>
            <a:r>
              <a:rPr lang="en-US" dirty="0" err="1" smtClean="0"/>
              <a:t>শ্রমে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নিয়োজিত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ব্যক্তির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2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0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পরিস্কার-পরিছন্ন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1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নির্বাহ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তেমনি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বিদেশে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রপ্তানি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সমাজ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উপকৃত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4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উত্তরঃ</a:t>
            </a:r>
            <a:r>
              <a:rPr lang="en-US" baseline="0" dirty="0" smtClean="0"/>
              <a:t> ১।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শারীরিক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পরিশ্রম</a:t>
            </a:r>
            <a:r>
              <a:rPr lang="en-US" baseline="0" dirty="0" smtClean="0"/>
              <a:t>। ২।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আরামদায়ক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জীবনযাপন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সহয়তা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দেশেকে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অর্থনৈতিকভাবে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উন্নত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।          ৩।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6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চারপাশ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চারপাশ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চারপাশ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প্রতিবেশী,বন্ধু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আত্মীয়-স্বজনদের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চারপাশ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পরিস্কার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পরিচ্ছন্ন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এটা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থকবে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রোগমুক্ত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সুস্থ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জীবনযাপন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পারবো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1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)।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আরামদায়ক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4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লিখুন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9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শারীরিক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পরিশ্রম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।</a:t>
            </a:r>
            <a:r>
              <a:rPr lang="bn-BD" baseline="0" dirty="0" smtClean="0"/>
              <a:t> </a:t>
            </a:r>
            <a:r>
              <a:rPr lang="bn-BD" sz="1800" baseline="0" dirty="0" smtClean="0"/>
              <a:t>এবং কাজগুলো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না</a:t>
            </a:r>
            <a:r>
              <a:rPr lang="bn-BD" sz="1800" baseline="0" dirty="0" smtClean="0"/>
              <a:t> করলে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কী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কী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অসুবিধা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হতে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পারে</a:t>
            </a:r>
            <a:r>
              <a:rPr lang="en-US" sz="1800" baseline="0" dirty="0" smtClean="0"/>
              <a:t>?</a:t>
            </a:r>
            <a:r>
              <a:rPr lang="bn-BD" sz="1800" baseline="0" dirty="0" smtClean="0"/>
              <a:t> </a:t>
            </a:r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</a:t>
            </a:r>
            <a:r>
              <a:rPr lang="en-US" baseline="0" dirty="0" smtClean="0"/>
              <a:t> 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প্রশ্নোত্তরে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4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করবে। সময় নির্দিষ্ট করে দিন। সর্বশেষে শিক্ষার্থীরা কী কাজ করবে বা আপনার নির্দেশনা বুঝল কিনা যাচাই করে কাজটি করতে বলবেন।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নেবেন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7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0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6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30580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8229600" cy="31393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819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চাকমা.jpg"/>
          <p:cNvPicPr>
            <a:picLocks noChangeAspect="1"/>
          </p:cNvPicPr>
          <p:nvPr/>
        </p:nvPicPr>
        <p:blipFill>
          <a:blip r:embed="rId3"/>
          <a:srcRect t="6522"/>
          <a:stretch>
            <a:fillRect/>
          </a:stretch>
        </p:blipFill>
        <p:spPr>
          <a:xfrm>
            <a:off x="-1" y="0"/>
            <a:ext cx="4643332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457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h_9426_31845.jpg"/>
          <p:cNvPicPr>
            <a:picLocks noChangeAspect="1"/>
          </p:cNvPicPr>
          <p:nvPr/>
        </p:nvPicPr>
        <p:blipFill>
          <a:blip r:embed="rId4"/>
          <a:srcRect t="11086" b="5118"/>
          <a:stretch>
            <a:fillRect/>
          </a:stretch>
        </p:blipFill>
        <p:spPr>
          <a:xfrm>
            <a:off x="3733800" y="3352800"/>
            <a:ext cx="5324475" cy="3505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0008.jpg"/>
          <p:cNvPicPr>
            <a:picLocks noChangeAspect="1"/>
          </p:cNvPicPr>
          <p:nvPr/>
        </p:nvPicPr>
        <p:blipFill>
          <a:blip r:embed="rId3"/>
          <a:srcRect t="20548"/>
          <a:stretch>
            <a:fillRect/>
          </a:stretch>
        </p:blipFill>
        <p:spPr>
          <a:xfrm>
            <a:off x="2209800" y="978770"/>
            <a:ext cx="5334000" cy="5650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304800"/>
            <a:ext cx="7467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l.jp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8" y="1143001"/>
            <a:ext cx="8401987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57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200" y="3048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o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322726" cy="490199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0329_151435.jpg"/>
          <p:cNvPicPr>
            <a:picLocks noChangeAspect="1"/>
          </p:cNvPicPr>
          <p:nvPr/>
        </p:nvPicPr>
        <p:blipFill>
          <a:blip r:embed="rId3" cstate="print"/>
          <a:srcRect l="5000" t="12222" r="7500" b="11111"/>
          <a:stretch>
            <a:fillRect/>
          </a:stretch>
        </p:blipFill>
        <p:spPr>
          <a:xfrm>
            <a:off x="1447800" y="1524000"/>
            <a:ext cx="6172200" cy="4056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04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রিষ্কা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পরিছন্ন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90389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কায়িকশ্রম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80772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81600"/>
            <a:ext cx="8763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/>
              <a:t>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/>
          </a:p>
        </p:txBody>
      </p:sp>
      <p:pic>
        <p:nvPicPr>
          <p:cNvPr id="4" name="Picture 3" descr="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496" y="1524000"/>
            <a:ext cx="6771904" cy="3621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914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৮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de.jpg"/>
          <p:cNvPicPr>
            <a:picLocks noChangeAspect="1"/>
          </p:cNvPicPr>
          <p:nvPr/>
        </p:nvPicPr>
        <p:blipFill>
          <a:blip r:embed="rId3"/>
          <a:srcRect l="8446" r="16667" b="23810"/>
          <a:stretch>
            <a:fillRect/>
          </a:stretch>
        </p:blipFill>
        <p:spPr>
          <a:xfrm>
            <a:off x="533400" y="1295400"/>
            <a:ext cx="2286000" cy="1526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828800"/>
            <a:ext cx="4953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124200"/>
            <a:ext cx="5638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029200"/>
            <a:ext cx="6248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রিষ্কা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150407_102056.jpg"/>
          <p:cNvPicPr>
            <a:picLocks noChangeAspect="1"/>
          </p:cNvPicPr>
          <p:nvPr/>
        </p:nvPicPr>
        <p:blipFill>
          <a:blip r:embed="rId4" cstate="print"/>
          <a:srcRect t="4196"/>
          <a:stretch>
            <a:fillRect/>
          </a:stretch>
        </p:blipFill>
        <p:spPr>
          <a:xfrm>
            <a:off x="685800" y="4724400"/>
            <a:ext cx="1447800" cy="1849405"/>
          </a:xfrm>
          <a:prstGeom prst="rect">
            <a:avLst/>
          </a:prstGeom>
        </p:spPr>
      </p:pic>
      <p:pic>
        <p:nvPicPr>
          <p:cNvPr id="12" name="Picture 11" descr="image_1620_2014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048000"/>
            <a:ext cx="2362200" cy="1447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2973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15000"/>
            <a:ext cx="82296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ষ্কা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চারপাশ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পরিস্কার-পরিচ্ছন্ন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1841_2308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705600" cy="4401775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304800"/>
            <a:ext cx="7162800" cy="11079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10" y="389207"/>
            <a:ext cx="8653073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711" y="1466425"/>
            <a:ext cx="865307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711" y="2998113"/>
            <a:ext cx="8653072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</a:t>
            </a:r>
            <a:endParaRPr lang="en-US" sz="3200" dirty="0" smtClean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200" dirty="0" err="1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ঁরা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হলেন-  </a:t>
            </a:r>
            <a:r>
              <a:rPr lang="en-US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218" y="4406690"/>
            <a:ext cx="8653073" cy="206210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আনিসুর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রহমান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বিপ্লব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মল্লিক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টিটিসি,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ফরিদপুর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  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3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79248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_149795.141110150624_rohingya_rickshaw_puller_640x360_bbc_nocred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7506522" cy="4219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1524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8077200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1524000"/>
            <a:ext cx="7924799" cy="4929851"/>
            <a:chOff x="762000" y="1524000"/>
            <a:chExt cx="7924799" cy="4929851"/>
          </a:xfrm>
        </p:grpSpPr>
        <p:sp>
          <p:nvSpPr>
            <p:cNvPr id="3" name="TextBox 2"/>
            <p:cNvSpPr txBox="1"/>
            <p:nvPr/>
          </p:nvSpPr>
          <p:spPr>
            <a:xfrm>
              <a:off x="762000" y="3352800"/>
              <a:ext cx="4419600" cy="304698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আবু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হাচান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সরদার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চুয়াডাঙ্গা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কৃষ্ণনগর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যশোর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০১৭১৫৩০৯৪২৩ </a:t>
              </a:r>
            </a:p>
            <a:p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DSC0024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00" y="1676400"/>
              <a:ext cx="1143000" cy="1524000"/>
            </a:xfrm>
            <a:prstGeom prst="ellipse">
              <a:avLst/>
            </a:prstGeom>
            <a:ln w="635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 descr="Hasan.jpg"/>
            <p:cNvPicPr>
              <a:picLocks noChangeAspect="1"/>
            </p:cNvPicPr>
            <p:nvPr/>
          </p:nvPicPr>
          <p:blipFill>
            <a:blip r:embed="rId3" cstate="print"/>
            <a:srcRect b="9374"/>
            <a:stretch>
              <a:fillRect/>
            </a:stretch>
          </p:blipFill>
          <p:spPr>
            <a:xfrm>
              <a:off x="5181600" y="1524000"/>
              <a:ext cx="3505199" cy="492985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62600" y="548640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১, </a:t>
              </a:r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১, </a:t>
              </a:r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143000"/>
          </a:xfr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389120"/>
          </a:xfr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---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শ্রমের ধারণা ব্যাখ্যা করতে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s_img_04_newsnext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8" y="1295400"/>
            <a:ext cx="4419188" cy="2590800"/>
          </a:xfrm>
          <a:prstGeom prst="rect">
            <a:avLst/>
          </a:prstGeom>
        </p:spPr>
      </p:pic>
      <p:pic>
        <p:nvPicPr>
          <p:cNvPr id="4" name="Picture 3" descr="nn.jpg"/>
          <p:cNvPicPr>
            <a:picLocks noChangeAspect="1"/>
          </p:cNvPicPr>
          <p:nvPr/>
        </p:nvPicPr>
        <p:blipFill>
          <a:blip r:embed="rId4"/>
          <a:srcRect r="4527"/>
          <a:stretch>
            <a:fillRect/>
          </a:stretch>
        </p:blipFill>
        <p:spPr>
          <a:xfrm>
            <a:off x="199698" y="3810000"/>
            <a:ext cx="4419600" cy="2743200"/>
          </a:xfrm>
          <a:prstGeom prst="rect">
            <a:avLst/>
          </a:prstGeom>
        </p:spPr>
      </p:pic>
      <p:pic>
        <p:nvPicPr>
          <p:cNvPr id="5" name="Picture 4" descr="image_919_117735.jpg"/>
          <p:cNvPicPr>
            <a:picLocks noChangeAspect="1"/>
          </p:cNvPicPr>
          <p:nvPr/>
        </p:nvPicPr>
        <p:blipFill>
          <a:blip r:embed="rId5"/>
          <a:srcRect r="1754" b="7526"/>
          <a:stretch>
            <a:fillRect/>
          </a:stretch>
        </p:blipFill>
        <p:spPr>
          <a:xfrm>
            <a:off x="4619298" y="1295400"/>
            <a:ext cx="4267200" cy="2606040"/>
          </a:xfrm>
          <a:prstGeom prst="rect">
            <a:avLst/>
          </a:prstGeom>
        </p:spPr>
      </p:pic>
      <p:pic>
        <p:nvPicPr>
          <p:cNvPr id="7" name="Picture 6" descr="01_6893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606" y="3810000"/>
            <a:ext cx="4286794" cy="272796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0"/>
            <a:ext cx="82296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</a:t>
            </a:r>
            <a:r>
              <a:rPr kumimoji="0" lang="en-US" sz="5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কায়িক শ্রমের গুরুত্ব  </a:t>
            </a:r>
            <a:endParaRPr kumimoji="0" lang="en-US" sz="5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jpg"/>
          <p:cNvPicPr>
            <a:picLocks noChangeAspect="1"/>
          </p:cNvPicPr>
          <p:nvPr/>
        </p:nvPicPr>
        <p:blipFill>
          <a:blip r:embed="rId3"/>
          <a:srcRect l="11638" t="6977" r="2651"/>
          <a:stretch>
            <a:fillRect/>
          </a:stretch>
        </p:blipFill>
        <p:spPr>
          <a:xfrm>
            <a:off x="15766" y="1918305"/>
            <a:ext cx="4495800" cy="3187095"/>
          </a:xfrm>
          <a:prstGeom prst="rect">
            <a:avLst/>
          </a:prstGeom>
        </p:spPr>
      </p:pic>
      <p:pic>
        <p:nvPicPr>
          <p:cNvPr id="7" name="Picture 6" descr="url.jpgs.jpg"/>
          <p:cNvPicPr>
            <a:picLocks noChangeAspect="1"/>
          </p:cNvPicPr>
          <p:nvPr/>
        </p:nvPicPr>
        <p:blipFill>
          <a:blip r:embed="rId4"/>
          <a:srcRect l="8296" t="6977" r="20359"/>
          <a:stretch>
            <a:fillRect/>
          </a:stretch>
        </p:blipFill>
        <p:spPr>
          <a:xfrm>
            <a:off x="4511566" y="3505200"/>
            <a:ext cx="458724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838200"/>
            <a:ext cx="1981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95800" y="496920"/>
            <a:ext cx="4648200" cy="3008280"/>
            <a:chOff x="4724401" y="3657600"/>
            <a:chExt cx="3962399" cy="3008280"/>
          </a:xfrm>
        </p:grpSpPr>
        <p:pic>
          <p:nvPicPr>
            <p:cNvPr id="11" name="Picture 10" descr="60_0.jpg"/>
            <p:cNvPicPr>
              <a:picLocks noChangeAspect="1"/>
            </p:cNvPicPr>
            <p:nvPr/>
          </p:nvPicPr>
          <p:blipFill>
            <a:blip r:embed="rId5"/>
            <a:srcRect r="25909"/>
            <a:stretch>
              <a:fillRect/>
            </a:stretch>
          </p:blipFill>
          <p:spPr>
            <a:xfrm>
              <a:off x="4724401" y="3657600"/>
              <a:ext cx="3962399" cy="300828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239000" y="3962400"/>
              <a:ext cx="1447800" cy="76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.jpg"/>
          <p:cNvPicPr>
            <a:picLocks noChangeAspect="1"/>
          </p:cNvPicPr>
          <p:nvPr/>
        </p:nvPicPr>
        <p:blipFill>
          <a:blip r:embed="rId3"/>
          <a:srcRect l="9162"/>
          <a:stretch>
            <a:fillRect/>
          </a:stretch>
        </p:blipFill>
        <p:spPr>
          <a:xfrm>
            <a:off x="4648200" y="152400"/>
            <a:ext cx="3886200" cy="3253563"/>
          </a:xfrm>
          <a:prstGeom prst="rect">
            <a:avLst/>
          </a:prstGeom>
        </p:spPr>
      </p:pic>
      <p:pic>
        <p:nvPicPr>
          <p:cNvPr id="9" name="Picture 8" descr="url.jpgxx.jpg"/>
          <p:cNvPicPr>
            <a:picLocks noChangeAspect="1"/>
          </p:cNvPicPr>
          <p:nvPr/>
        </p:nvPicPr>
        <p:blipFill>
          <a:blip r:embed="rId4" cstate="print"/>
          <a:srcRect t="25210"/>
          <a:stretch>
            <a:fillRect/>
          </a:stretch>
        </p:blipFill>
        <p:spPr>
          <a:xfrm>
            <a:off x="762000" y="150691"/>
            <a:ext cx="3886200" cy="3244454"/>
          </a:xfrm>
          <a:prstGeom prst="rect">
            <a:avLst/>
          </a:prstGeom>
        </p:spPr>
      </p:pic>
      <p:pic>
        <p:nvPicPr>
          <p:cNvPr id="11" name="Picture 10" descr="456.jpg"/>
          <p:cNvPicPr>
            <a:picLocks noChangeAspect="1"/>
          </p:cNvPicPr>
          <p:nvPr/>
        </p:nvPicPr>
        <p:blipFill>
          <a:blip r:embed="rId5"/>
          <a:srcRect b="10383"/>
          <a:stretch>
            <a:fillRect/>
          </a:stretch>
        </p:blipFill>
        <p:spPr>
          <a:xfrm>
            <a:off x="2015548" y="3382009"/>
            <a:ext cx="4934418" cy="339746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_oitijjo-tikie-rakhte.jpg"/>
          <p:cNvPicPr>
            <a:picLocks noChangeAspect="1"/>
          </p:cNvPicPr>
          <p:nvPr/>
        </p:nvPicPr>
        <p:blipFill>
          <a:blip r:embed="rId3"/>
          <a:srcRect t="2454"/>
          <a:stretch>
            <a:fillRect/>
          </a:stretch>
        </p:blipFill>
        <p:spPr>
          <a:xfrm>
            <a:off x="4199583" y="3389349"/>
            <a:ext cx="4741217" cy="3468651"/>
          </a:xfrm>
          <a:prstGeom prst="rect">
            <a:avLst/>
          </a:prstGeom>
        </p:spPr>
      </p:pic>
      <p:pic>
        <p:nvPicPr>
          <p:cNvPr id="6" name="Picture 5" descr="pj.jpg"/>
          <p:cNvPicPr>
            <a:picLocks noChangeAspect="1"/>
          </p:cNvPicPr>
          <p:nvPr/>
        </p:nvPicPr>
        <p:blipFill>
          <a:blip r:embed="rId4"/>
          <a:srcRect l="8318"/>
          <a:stretch>
            <a:fillRect/>
          </a:stretch>
        </p:blipFill>
        <p:spPr>
          <a:xfrm>
            <a:off x="0" y="0"/>
            <a:ext cx="4419600" cy="3352800"/>
          </a:xfrm>
          <a:prstGeom prst="rect">
            <a:avLst/>
          </a:prstGeom>
        </p:spPr>
      </p:pic>
      <p:pic>
        <p:nvPicPr>
          <p:cNvPr id="5" name="Picture 4" descr="yn.jpg"/>
          <p:cNvPicPr>
            <a:picLocks noChangeAspect="1"/>
          </p:cNvPicPr>
          <p:nvPr/>
        </p:nvPicPr>
        <p:blipFill>
          <a:blip r:embed="rId5"/>
          <a:srcRect l="6190" r="19526" b="11628"/>
          <a:stretch>
            <a:fillRect/>
          </a:stretch>
        </p:blipFill>
        <p:spPr>
          <a:xfrm>
            <a:off x="0" y="3352800"/>
            <a:ext cx="4427621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838200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পুঁজিবিহীন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0"/>
            <a:ext cx="3505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8001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267200"/>
            <a:ext cx="86106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</TotalTime>
  <Words>694</Words>
  <Application>Microsoft Office PowerPoint</Application>
  <PresentationFormat>On-screen Show (4:3)</PresentationFormat>
  <Paragraphs>76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Franklin Gothic Book</vt:lpstr>
      <vt:lpstr>Nikosh</vt:lpstr>
      <vt:lpstr>NikoshBAN</vt:lpstr>
      <vt:lpstr>Perpetua</vt:lpstr>
      <vt:lpstr>Vrinda</vt:lpstr>
      <vt:lpstr>Wingdings 2</vt:lpstr>
      <vt:lpstr>Equity</vt:lpstr>
      <vt:lpstr>PowerPoint Presentation</vt:lpstr>
      <vt:lpstr>PowerPoint Presentation</vt:lpstr>
      <vt:lpstr>PowerPoint Presentation</vt:lpstr>
      <vt:lpstr>           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            বাড়ির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rrrrrrr</dc:title>
  <dc:creator>AS</dc:creator>
  <cp:lastModifiedBy>DELL</cp:lastModifiedBy>
  <cp:revision>538</cp:revision>
  <dcterms:created xsi:type="dcterms:W3CDTF">2006-08-16T00:00:00Z</dcterms:created>
  <dcterms:modified xsi:type="dcterms:W3CDTF">2016-08-06T05:50:28Z</dcterms:modified>
</cp:coreProperties>
</file>